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</p:sldMasterIdLst>
  <p:notesMasterIdLst>
    <p:notesMasterId r:id="rId3"/>
  </p:notesMasterIdLst>
  <p:sldIdLst>
    <p:sldId id="257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5" userDrawn="1">
          <p15:clr>
            <a:srgbClr val="A4A3A4"/>
          </p15:clr>
        </p15:guide>
        <p15:guide id="2" pos="90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CC"/>
    <a:srgbClr val="164FEE"/>
    <a:srgbClr val="000099"/>
    <a:srgbClr val="0000CC"/>
    <a:srgbClr val="192A7F"/>
    <a:srgbClr val="0E148A"/>
    <a:srgbClr val="FF0000"/>
    <a:srgbClr val="38E8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" d="100"/>
          <a:sy n="12" d="100"/>
        </p:scale>
        <p:origin x="2112" y="106"/>
      </p:cViewPr>
      <p:guideLst>
        <p:guide orient="horz" pos="13605"/>
        <p:guide pos="906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5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290A5-2EB5-4164-94CB-7CB730D95AC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26A02-C613-498E-A01D-9034895A57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7245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3855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1100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48345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34955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2200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09445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696055" algn="l" defTabSz="417385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86000" y="685800"/>
            <a:ext cx="228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26A02-C613-498E-A01D-9034895A579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8CAB-2DDC-4739-AE80-094ADC7A1C77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F81EE-FC5F-4182-AE41-DDAC8FC10B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82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98CAB-2DDC-4739-AE80-094ADC7A1C77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F81EE-FC5F-4182-AE41-DDAC8FC10B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02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589ACADB-DD17-473D-B429-3CEE9FAEE276}"/>
              </a:ext>
            </a:extLst>
          </p:cNvPr>
          <p:cNvCxnSpPr/>
          <p:nvPr/>
        </p:nvCxnSpPr>
        <p:spPr>
          <a:xfrm>
            <a:off x="22249084" y="0"/>
            <a:ext cx="0" cy="43200638"/>
          </a:xfrm>
          <a:prstGeom prst="straightConnector1">
            <a:avLst/>
          </a:prstGeom>
          <a:ln w="635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4AB6A3A1-254E-4833-B20F-B205CCA9C60E}"/>
              </a:ext>
            </a:extLst>
          </p:cNvPr>
          <p:cNvSpPr txBox="1"/>
          <p:nvPr/>
        </p:nvSpPr>
        <p:spPr>
          <a:xfrm>
            <a:off x="19004999" y="20376183"/>
            <a:ext cx="32560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dirty="0">
                <a:solidFill>
                  <a:schemeClr val="accent1"/>
                </a:solidFill>
              </a:rPr>
              <a:t>1200mm</a:t>
            </a:r>
            <a:endParaRPr lang="zh-CN" altLang="en-US" sz="6600" dirty="0">
              <a:solidFill>
                <a:schemeClr val="accent1"/>
              </a:solidFill>
            </a:endParaRPr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615B504E-CBED-4E14-9E63-1CBF47F5F78F}"/>
              </a:ext>
            </a:extLst>
          </p:cNvPr>
          <p:cNvCxnSpPr>
            <a:cxnSpLocks/>
          </p:cNvCxnSpPr>
          <p:nvPr/>
        </p:nvCxnSpPr>
        <p:spPr>
          <a:xfrm>
            <a:off x="75188" y="15407631"/>
            <a:ext cx="28725237" cy="0"/>
          </a:xfrm>
          <a:prstGeom prst="straightConnector1">
            <a:avLst/>
          </a:prstGeom>
          <a:ln w="635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>
            <a:extLst>
              <a:ext uri="{FF2B5EF4-FFF2-40B4-BE49-F238E27FC236}">
                <a16:creationId xmlns:a16="http://schemas.microsoft.com/office/drawing/2014/main" id="{F35939D4-C24B-49EB-A6D1-952CA99C2731}"/>
              </a:ext>
            </a:extLst>
          </p:cNvPr>
          <p:cNvSpPr txBox="1"/>
          <p:nvPr/>
        </p:nvSpPr>
        <p:spPr>
          <a:xfrm>
            <a:off x="12728697" y="15407631"/>
            <a:ext cx="282641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dirty="0">
                <a:solidFill>
                  <a:schemeClr val="accent1"/>
                </a:solidFill>
              </a:rPr>
              <a:t>800mm</a:t>
            </a:r>
            <a:endParaRPr lang="zh-CN" altLang="en-US" sz="6600" dirty="0">
              <a:solidFill>
                <a:schemeClr val="accent1"/>
              </a:solidFill>
            </a:endParaRPr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A9063DA-346B-4F48-8241-6A0955CF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7595" y="501975"/>
            <a:ext cx="28838020" cy="2664291"/>
          </a:xfrm>
        </p:spPr>
        <p:txBody>
          <a:bodyPr>
            <a:noAutofit/>
          </a:bodyPr>
          <a:lstStyle/>
          <a:p>
            <a:pPr lvl="0" algn="ctr" defTabSz="457200">
              <a:lnSpc>
                <a:spcPct val="100000"/>
              </a:lnSpc>
              <a:spcBef>
                <a:spcPts val="0"/>
              </a:spcBef>
            </a:pPr>
            <a:r>
              <a:rPr lang="en-US" altLang="zh-CN" sz="7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  <a:cs typeface="+mn-cs"/>
                <a:sym typeface="+mn-lt"/>
              </a:rPr>
              <a:t>Paper Title of International Workshop on Holography and </a:t>
            </a:r>
            <a:br>
              <a:rPr lang="en-US" altLang="zh-CN" sz="7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  <a:cs typeface="+mn-cs"/>
                <a:sym typeface="+mn-lt"/>
              </a:rPr>
            </a:br>
            <a:r>
              <a:rPr lang="en-US" altLang="zh-CN" sz="7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  <a:cs typeface="+mn-cs"/>
                <a:sym typeface="+mn-lt"/>
              </a:rPr>
              <a:t>Related Technologies (IWH2022&amp;2023)</a:t>
            </a:r>
            <a:endParaRPr lang="zh-CN" altLang="en-US" sz="7200" dirty="0"/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FB4FF50C-95F7-49FC-B8EB-074FCDBE4C3C}"/>
              </a:ext>
            </a:extLst>
          </p:cNvPr>
          <p:cNvSpPr txBox="1">
            <a:spLocks/>
          </p:cNvSpPr>
          <p:nvPr/>
        </p:nvSpPr>
        <p:spPr>
          <a:xfrm>
            <a:off x="18796" y="3382291"/>
            <a:ext cx="28762831" cy="47525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28800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38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Author1 Name</a:t>
            </a:r>
            <a:r>
              <a:rPr lang="en-US" altLang="zh-CN" sz="6000" baseline="30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1)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,</a:t>
            </a:r>
            <a:r>
              <a:rPr lang="zh-CN" altLang="en-US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Author2 Name</a:t>
            </a:r>
            <a:r>
              <a:rPr lang="en-US" altLang="zh-CN" sz="6000" baseline="30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1)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,</a:t>
            </a:r>
            <a:r>
              <a:rPr lang="zh-CN" altLang="en-US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Author3 Name</a:t>
            </a:r>
            <a:r>
              <a:rPr lang="en-US" altLang="zh-CN" sz="6000" baseline="30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2)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,</a:t>
            </a:r>
            <a:r>
              <a:rPr lang="zh-CN" altLang="en-US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Author4 Name</a:t>
            </a:r>
            <a:r>
              <a:rPr lang="en-US" altLang="zh-CN" sz="6000" baseline="30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2)</a:t>
            </a:r>
            <a:b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</a:b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Author5 Name</a:t>
            </a:r>
            <a:r>
              <a:rPr lang="en-US" altLang="zh-CN" sz="6000" baseline="30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3)</a:t>
            </a:r>
            <a:b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</a:br>
            <a:r>
              <a:rPr lang="en-US" altLang="zh-CN" sz="6000" baseline="30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1)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Affiliations1, address1, Country/Region1</a:t>
            </a:r>
          </a:p>
          <a:p>
            <a:pPr algn="ctr"/>
            <a:r>
              <a:rPr lang="en-US" altLang="zh-CN" sz="6000" baseline="30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2)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Affiliations2, address2, Country/Region2</a:t>
            </a:r>
          </a:p>
          <a:p>
            <a:pPr algn="ctr"/>
            <a:r>
              <a:rPr lang="en-US" altLang="zh-CN" sz="6000" baseline="30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3)</a:t>
            </a:r>
            <a:r>
              <a:rPr lang="en-US" altLang="zh-CN" sz="6000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 Affiliations3, address3, Country/Region3</a:t>
            </a:r>
            <a:endParaRPr lang="zh-CN" altLang="en-US" sz="6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66</Words>
  <Application>Microsoft Office PowerPoint</Application>
  <PresentationFormat>自定义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宋体</vt:lpstr>
      <vt:lpstr>Arial</vt:lpstr>
      <vt:lpstr>Calibri</vt:lpstr>
      <vt:lpstr>Calibri Light</vt:lpstr>
      <vt:lpstr>Office 主题​​</vt:lpstr>
      <vt:lpstr>Paper Title of International Workshop on Holography and  Related Technologies (IWH2022&amp;2023)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SONY</dc:creator>
  <cp:lastModifiedBy>谭小地</cp:lastModifiedBy>
  <cp:revision>51</cp:revision>
  <dcterms:created xsi:type="dcterms:W3CDTF">2014-03-17T11:33:00Z</dcterms:created>
  <dcterms:modified xsi:type="dcterms:W3CDTF">2023-04-27T09:28:00Z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